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4" r:id="rId3"/>
    <p:sldId id="265" r:id="rId4"/>
    <p:sldId id="266" r:id="rId5"/>
    <p:sldId id="267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5A5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666" y="-114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5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/>
            <a:r>
              <a:rPr kumimoji="0" lang="zh-CN" altLang="en-US" strike="noStrike" noProof="1" smtClean="0"/>
              <a:t>单击此处编辑母版标题样式</a:t>
            </a:r>
            <a:endParaRPr kumimoji="0" lang="en-US" strike="noStrike" noProof="1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fontAlgn="auto"/>
            <a:r>
              <a:rPr kumimoji="0" lang="zh-CN" altLang="en-US" strike="noStrike" noProof="1" smtClean="0"/>
              <a:t>单击此处编辑母版副标题样式</a:t>
            </a:r>
            <a:endParaRPr kumimoji="0" lang="en-US" strike="noStrike" noProof="1"/>
          </a:p>
        </p:txBody>
      </p:sp>
      <p:sp>
        <p:nvSpPr>
          <p:cNvPr id="14" name="日期占位符 29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CDCC8A7-3851-4CD9-B70B-9121FACEEDD3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页脚占位符 18"/>
          <p:cNvSpPr>
            <a:spLocks noGrp="1"/>
          </p:cNvSpPr>
          <p:nvPr>
            <p:ph type="ftr" sz="quarter" idx="3"/>
          </p:nvPr>
        </p:nvSpPr>
        <p:spPr>
          <a:xfrm>
            <a:off x="3556000" y="6356350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灯片编号占位符 26"/>
          <p:cNvSpPr>
            <a:spLocks noGrp="1"/>
          </p:cNvSpPr>
          <p:nvPr>
            <p:ph type="sldNum" sz="quarter" idx="4"/>
          </p:nvPr>
        </p:nvSpPr>
        <p:spPr>
          <a:xfrm>
            <a:off x="10566400" y="6356350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p>
            <a:pPr algn="r">
              <a:buNone/>
            </a:pPr>
            <a:fld id="{9A0DB2DC-4C9A-4742-B13C-FB6460FD3503}" type="slidenum">
              <a:rPr lang="en-US" altLang="en-US" dirty="0">
                <a:solidFill>
                  <a:srgbClr val="F3E896"/>
                </a:solidFill>
              </a:rPr>
            </a:fld>
            <a:endParaRPr lang="en-US" altLang="en-US" dirty="0">
              <a:solidFill>
                <a:srgbClr val="F3E896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kumimoji="0" lang="zh-CN" altLang="en-US" strike="noStrike" noProof="1" smtClean="0"/>
              <a:t>单击此处编辑母版标题样式</a:t>
            </a:r>
            <a:endParaRPr kumimoji="0" 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fontAlgn="auto" latinLnBrk="0" hangingPunct="1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eaLnBrk="1" fontAlgn="auto" latinLnBrk="0" hangingPunct="1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eaLnBrk="1" fontAlgn="auto" latinLnBrk="0" hangingPunct="1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eaLnBrk="1" fontAlgn="auto" latinLnBrk="0" hangingPunct="1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eaLnBrk="1" fontAlgn="auto" latinLnBrk="0" hangingPunct="1"/>
            <a:r>
              <a:rPr lang="zh-CN" altLang="en-US" strike="noStrike" noProof="1" smtClean="0"/>
              <a:t>第五级</a:t>
            </a:r>
            <a:endParaRPr kumimoji="0"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CDCC8A7-3851-4CD9-B70B-9121FACEEDD3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en-US" dirty="0">
                <a:ea typeface="宋体" panose="02010600030101010101" pitchFamily="2" charset="-122"/>
              </a:rPr>
            </a:fld>
            <a:endParaRPr lang="en-US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914401"/>
            <a:ext cx="2743200" cy="5211763"/>
          </a:xfrm>
        </p:spPr>
        <p:txBody>
          <a:bodyPr vert="eaVert"/>
          <a:lstStyle/>
          <a:p>
            <a:pPr fontAlgn="auto"/>
            <a:r>
              <a:rPr kumimoji="0" lang="zh-CN" altLang="en-US" strike="noStrike" noProof="1" smtClean="0"/>
              <a:t>单击此处编辑母版标题样式</a:t>
            </a:r>
            <a:endParaRPr kumimoji="0" 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914401"/>
            <a:ext cx="8026400" cy="5211763"/>
          </a:xfrm>
        </p:spPr>
        <p:txBody>
          <a:bodyPr vert="eaVert"/>
          <a:lstStyle/>
          <a:p>
            <a:pPr lvl="0" eaLnBrk="1" fontAlgn="auto" latinLnBrk="0" hangingPunct="1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eaLnBrk="1" fontAlgn="auto" latinLnBrk="0" hangingPunct="1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eaLnBrk="1" fontAlgn="auto" latinLnBrk="0" hangingPunct="1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eaLnBrk="1" fontAlgn="auto" latinLnBrk="0" hangingPunct="1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eaLnBrk="1" fontAlgn="auto" latinLnBrk="0" hangingPunct="1"/>
            <a:r>
              <a:rPr lang="zh-CN" altLang="en-US" strike="noStrike" noProof="1" smtClean="0"/>
              <a:t>第五级</a:t>
            </a:r>
            <a:endParaRPr kumimoji="0"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CDCC8A7-3851-4CD9-B70B-9121FACEEDD3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en-US" dirty="0">
                <a:ea typeface="宋体" panose="02010600030101010101" pitchFamily="2" charset="-122"/>
              </a:rPr>
            </a:fld>
            <a:endParaRPr lang="en-US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kumimoji="0" lang="zh-CN" altLang="en-US" strike="noStrike" noProof="1" smtClean="0"/>
              <a:t>单击此处编辑母版标题样式</a:t>
            </a:r>
            <a:endParaRPr kumimoji="0" 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fontAlgn="auto" latinLnBrk="0" hangingPunct="1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eaLnBrk="1" fontAlgn="auto" latinLnBrk="0" hangingPunct="1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eaLnBrk="1" fontAlgn="auto" latinLnBrk="0" hangingPunct="1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eaLnBrk="1" fontAlgn="auto" latinLnBrk="0" hangingPunct="1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eaLnBrk="1" fontAlgn="auto" latinLnBrk="0" hangingPunct="1"/>
            <a:r>
              <a:rPr lang="zh-CN" altLang="en-US" strike="noStrike" noProof="1" smtClean="0"/>
              <a:t>第五级</a:t>
            </a:r>
            <a:endParaRPr kumimoji="0"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CDCC8A7-3851-4CD9-B70B-9121FACEEDD3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en-US" dirty="0">
                <a:ea typeface="宋体" panose="02010600030101010101" pitchFamily="2" charset="-122"/>
              </a:rPr>
            </a:fld>
            <a:endParaRPr lang="en-US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/>
            <a:r>
              <a:rPr kumimoji="0" lang="zh-CN" altLang="en-US" strike="noStrike" noProof="1" smtClean="0"/>
              <a:t>单击此处编辑母版标题样式</a:t>
            </a:r>
            <a:endParaRPr kumimoji="0" 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fontAlgn="auto" latinLnBrk="0" hangingPunct="1"/>
            <a:r>
              <a:rPr kumimoji="0" lang="zh-CN" altLang="en-US" strike="noStrike" noProof="1" smtClean="0"/>
              <a:t>单击此处编辑母版文本样式</a:t>
            </a:r>
            <a:endParaRPr kumimoji="0" lang="zh-CN" altLang="en-US" strike="noStrike" noProof="1" smtClean="0"/>
          </a:p>
        </p:txBody>
      </p:sp>
      <p:sp>
        <p:nvSpPr>
          <p:cNvPr id="1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CDCC8A7-3851-4CD9-B70B-9121FACEEDD3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556000" y="6356350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566400" y="6356350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p>
            <a:pPr algn="r">
              <a:buNone/>
            </a:pPr>
            <a:fld id="{9A0DB2DC-4C9A-4742-B13C-FB6460FD3503}" type="slidenum">
              <a:rPr lang="en-US" altLang="en-US" dirty="0">
                <a:solidFill>
                  <a:srgbClr val="F3E896"/>
                </a:solidFill>
              </a:rPr>
            </a:fld>
            <a:endParaRPr lang="en-US" altLang="en-US" dirty="0">
              <a:solidFill>
                <a:srgbClr val="F3E896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pPr fontAlgn="auto"/>
            <a:r>
              <a:rPr kumimoji="0" lang="zh-CN" altLang="en-US" strike="noStrike" noProof="1" smtClean="0"/>
              <a:t>单击此处编辑母版标题样式</a:t>
            </a:r>
            <a:endParaRPr kumimoji="0" 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fontAlgn="auto" latinLnBrk="0" hangingPunct="1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eaLnBrk="1" fontAlgn="auto" latinLnBrk="0" hangingPunct="1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eaLnBrk="1" fontAlgn="auto" latinLnBrk="0" hangingPunct="1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eaLnBrk="1" fontAlgn="auto" latinLnBrk="0" hangingPunct="1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eaLnBrk="1" fontAlgn="auto" latinLnBrk="0" hangingPunct="1"/>
            <a:r>
              <a:rPr lang="zh-CN" altLang="en-US" strike="noStrike" noProof="1" smtClean="0"/>
              <a:t>第五级</a:t>
            </a:r>
            <a:endParaRPr kumimoji="0" 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fontAlgn="auto" latinLnBrk="0" hangingPunct="1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eaLnBrk="1" fontAlgn="auto" latinLnBrk="0" hangingPunct="1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eaLnBrk="1" fontAlgn="auto" latinLnBrk="0" hangingPunct="1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eaLnBrk="1" fontAlgn="auto" latinLnBrk="0" hangingPunct="1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eaLnBrk="1" fontAlgn="auto" latinLnBrk="0" hangingPunct="1"/>
            <a:r>
              <a:rPr lang="zh-CN" altLang="en-US" strike="noStrike" noProof="1" smtClean="0"/>
              <a:t>第五级</a:t>
            </a:r>
            <a:endParaRPr kumimoji="0" 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CDCC8A7-3851-4CD9-B70B-9121FACEEDD3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en-US" dirty="0">
                <a:ea typeface="宋体" panose="02010600030101010101" pitchFamily="2" charset="-122"/>
              </a:rPr>
            </a:fld>
            <a:endParaRPr lang="en-US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pPr fontAlgn="auto"/>
            <a:r>
              <a:rPr kumimoji="0" lang="zh-CN" altLang="en-US" strike="noStrike" noProof="1" smtClean="0"/>
              <a:t>单击此处编辑母版标题样式</a:t>
            </a:r>
            <a:endParaRPr kumimoji="0" 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fontAlgn="auto" latinLnBrk="0" hangingPunct="1"/>
            <a:r>
              <a:rPr kumimoji="0" lang="zh-CN" altLang="en-US" strike="noStrike" noProof="1" smtClean="0"/>
              <a:t>单击此处编辑母版文本样式</a:t>
            </a:r>
            <a:endParaRPr kumimoji="0" lang="zh-CN" altLang="en-US" strike="noStrike" noProof="1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6193367" y="1859757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fontAlgn="auto" latinLnBrk="0" hangingPunct="1"/>
            <a:r>
              <a:rPr kumimoji="0" lang="zh-CN" altLang="en-US" strike="noStrike" noProof="1" smtClean="0"/>
              <a:t>单击此处编辑母版文本样式</a:t>
            </a:r>
            <a:endParaRPr kumimoji="0" lang="zh-CN" altLang="en-US" strike="noStrike" noProof="1" smtClean="0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fontAlgn="auto" latinLnBrk="0" hangingPunct="1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eaLnBrk="1" fontAlgn="auto" latinLnBrk="0" hangingPunct="1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eaLnBrk="1" fontAlgn="auto" latinLnBrk="0" hangingPunct="1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eaLnBrk="1" fontAlgn="auto" latinLnBrk="0" hangingPunct="1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eaLnBrk="1" fontAlgn="auto" latinLnBrk="0" hangingPunct="1"/>
            <a:r>
              <a:rPr lang="zh-CN" altLang="en-US" strike="noStrike" noProof="1" smtClean="0"/>
              <a:t>第五级</a:t>
            </a:r>
            <a:endParaRPr kumimoji="0" 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fontAlgn="auto" latinLnBrk="0" hangingPunct="1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eaLnBrk="1" fontAlgn="auto" latinLnBrk="0" hangingPunct="1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eaLnBrk="1" fontAlgn="auto" latinLnBrk="0" hangingPunct="1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eaLnBrk="1" fontAlgn="auto" latinLnBrk="0" hangingPunct="1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eaLnBrk="1" fontAlgn="auto" latinLnBrk="0" hangingPunct="1"/>
            <a:r>
              <a:rPr lang="zh-CN" altLang="en-US" strike="noStrike" noProof="1" smtClean="0"/>
              <a:t>第五级</a:t>
            </a:r>
            <a:endParaRPr kumimoji="0" 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CDCC8A7-3851-4CD9-B70B-9121FACEEDD3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en-US" dirty="0">
                <a:ea typeface="宋体" panose="02010600030101010101" pitchFamily="2" charset="-122"/>
              </a:rPr>
            </a:fld>
            <a:endParaRPr lang="en-US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/>
            <a:r>
              <a:rPr kumimoji="0" lang="zh-CN" altLang="en-US" strike="noStrike" noProof="1" smtClean="0"/>
              <a:t>单击此处编辑母版标题样式</a:t>
            </a:r>
            <a:endParaRPr kumimoji="0" 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CDCC8A7-3851-4CD9-B70B-9121FACEEDD3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en-US" dirty="0">
                <a:ea typeface="宋体" panose="02010600030101010101" pitchFamily="2" charset="-122"/>
              </a:rPr>
            </a:fld>
            <a:endParaRPr lang="en-US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CDCC8A7-3851-4CD9-B70B-9121FACEEDD3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en-US" dirty="0">
                <a:ea typeface="宋体" panose="02010600030101010101" pitchFamily="2" charset="-122"/>
              </a:rPr>
            </a:fld>
            <a:endParaRPr lang="en-US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/>
            <a:r>
              <a:rPr kumimoji="0" lang="zh-CN" altLang="en-US" strike="noStrike" noProof="1" smtClean="0"/>
              <a:t>单击此处编辑母版标题样式</a:t>
            </a:r>
            <a:endParaRPr kumimoji="0" 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fontAlgn="auto" latinLnBrk="0" hangingPunct="1"/>
            <a:r>
              <a:rPr kumimoji="0" lang="zh-CN" altLang="en-US" strike="noStrike" noProof="1" smtClean="0"/>
              <a:t>单击此处编辑母版文本样式</a:t>
            </a:r>
            <a:endParaRPr kumimoji="0"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fontAlgn="auto" latinLnBrk="0" hangingPunct="1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eaLnBrk="1" fontAlgn="auto" latinLnBrk="0" hangingPunct="1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eaLnBrk="1" fontAlgn="auto" latinLnBrk="0" hangingPunct="1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eaLnBrk="1" fontAlgn="auto" latinLnBrk="0" hangingPunct="1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eaLnBrk="1" fontAlgn="auto" latinLnBrk="0" hangingPunct="1"/>
            <a:r>
              <a:rPr lang="zh-CN" altLang="en-US" strike="noStrike" noProof="1" smtClean="0"/>
              <a:t>第五级</a:t>
            </a:r>
            <a:endParaRPr kumimoji="0" 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CDCC8A7-3851-4CD9-B70B-9121FACEEDD3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en-US" dirty="0">
                <a:ea typeface="宋体" panose="02010600030101010101" pitchFamily="2" charset="-122"/>
              </a:rPr>
            </a:fld>
            <a:endParaRPr lang="en-US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单圆角矩形 13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直角三角形 14"/>
          <p:cNvSpPr/>
          <p:nvPr/>
        </p:nvSpPr>
        <p:spPr>
          <a:xfrm rot="420000" flipV="1">
            <a:off x="10672233" y="5359400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任意多边形 15"/>
          <p:cNvSpPr/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任意多边形 16"/>
          <p:cNvSpPr/>
          <p:nvPr/>
        </p:nvSpPr>
        <p:spPr bwMode="auto">
          <a:xfrm flipV="1">
            <a:off x="5842000" y="6219825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2800" y="1176996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fontAlgn="auto"/>
            <a:r>
              <a:rPr kumimoji="0" lang="zh-CN" altLang="en-US" strike="noStrike" noProof="1" smtClean="0"/>
              <a:t>单击此处编辑母版标题样式</a:t>
            </a:r>
            <a:endParaRPr kumimoji="0" 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fontAlgn="auto" latinLnBrk="0" hangingPunct="1"/>
            <a:r>
              <a:rPr kumimoji="0" lang="zh-CN" altLang="en-US" strike="noStrike" noProof="1" smtClean="0"/>
              <a:t>单击此处编辑母版文本样式</a:t>
            </a:r>
            <a:endParaRPr kumimoji="0" lang="zh-CN" altLang="en-US" strike="noStrike" noProof="1" smtClean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vert="horz" anchor="t" anchorCtr="0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日期占位符 4"/>
          <p:cNvSpPr>
            <a:spLocks noGrp="1"/>
          </p:cNvSpPr>
          <p:nvPr>
            <p:ph type="dt" sz="half" idx="1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CDCC8A7-3851-4CD9-B70B-9121FACEEDD3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页脚占位符 5"/>
          <p:cNvSpPr>
            <a:spLocks noGrp="1"/>
          </p:cNvSpPr>
          <p:nvPr>
            <p:ph type="ftr" sz="quarter" idx="3"/>
          </p:nvPr>
        </p:nvSpPr>
        <p:spPr>
          <a:xfrm>
            <a:off x="3556000" y="6356350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10769600" y="6356350"/>
            <a:ext cx="812800" cy="365125"/>
          </a:xfrm>
          <a:prstGeom prst="rect">
            <a:avLst/>
          </a:prstGeom>
        </p:spPr>
        <p:txBody>
          <a:bodyPr vert="horz" lIns="0" tIns="0" rIns="0" bIns="0" anchor="b"/>
          <a:p>
            <a:pPr algn="r">
              <a:buNone/>
            </a:pPr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" name="任意多边形 6"/>
          <p:cNvSpPr/>
          <p:nvPr/>
        </p:nvSpPr>
        <p:spPr bwMode="auto">
          <a:xfrm>
            <a:off x="-12700" y="-7937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5842000" y="-7937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>
          <a:xfrm>
            <a:off x="609600" y="704850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lIns="0" rIns="0" bIns="0" anchor="b" anchorCtr="0"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  <p:sp>
        <p:nvSpPr>
          <p:cNvPr id="1029" name="文本占位符 29"/>
          <p:cNvSpPr>
            <a:spLocks noGrp="1"/>
          </p:cNvSpPr>
          <p:nvPr>
            <p:ph type="body"/>
          </p:nvPr>
        </p:nvSpPr>
        <p:spPr>
          <a:xfrm>
            <a:off x="609600" y="1935163"/>
            <a:ext cx="10972800" cy="43894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altLang="zh-CN" dirty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CDCC8A7-3851-4CD9-B70B-9121FACEEDD3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3556000" y="6356350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10566400" y="6356350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200">
                <a:solidFill>
                  <a:srgbClr val="535A68"/>
                </a:solidFill>
                <a:latin typeface="Constantia" panose="02030602050306030303" pitchFamily="18" charset="0"/>
              </a:defRPr>
            </a:lvl1pPr>
          </a:lstStyle>
          <a:p>
            <a:pPr lvl="0">
              <a:buNone/>
            </a:pPr>
            <a:fld id="{9A0DB2DC-4C9A-4742-B13C-FB6460FD3503}" type="slidenum">
              <a:rPr lang="en-US" altLang="en-US" dirty="0">
                <a:ea typeface="宋体" panose="02010600030101010101" pitchFamily="2" charset="-122"/>
              </a:rPr>
            </a:fld>
            <a:endParaRPr lang="en-US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033" name="组合 1"/>
          <p:cNvGrpSpPr/>
          <p:nvPr/>
        </p:nvGrpSpPr>
        <p:grpSpPr>
          <a:xfrm>
            <a:off x="-25400" y="203200"/>
            <a:ext cx="12240684" cy="647700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2.xml"/><Relationship Id="rId3" Type="http://schemas.openxmlformats.org/officeDocument/2006/relationships/image" Target="../media/image3.jpeg"/><Relationship Id="rId2" Type="http://schemas.openxmlformats.org/officeDocument/2006/relationships/tags" Target="../tags/tag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image" Target="../media/image4.jpeg"/><Relationship Id="rId4" Type="http://schemas.openxmlformats.org/officeDocument/2006/relationships/tags" Target="../tags/tag4.xml"/><Relationship Id="rId3" Type="http://schemas.openxmlformats.org/officeDocument/2006/relationships/image" Target="../media/image3.jpeg"/><Relationship Id="rId2" Type="http://schemas.openxmlformats.org/officeDocument/2006/relationships/tags" Target="../tags/tag3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0.xml"/><Relationship Id="rId8" Type="http://schemas.openxmlformats.org/officeDocument/2006/relationships/tags" Target="../tags/tag9.xml"/><Relationship Id="rId7" Type="http://schemas.openxmlformats.org/officeDocument/2006/relationships/image" Target="../media/image6.jpeg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tags" Target="../tags/tag8.xml"/><Relationship Id="rId3" Type="http://schemas.openxmlformats.org/officeDocument/2006/relationships/image" Target="../media/image3.jpeg"/><Relationship Id="rId2" Type="http://schemas.openxmlformats.org/officeDocument/2006/relationships/tags" Target="../tags/tag7.xml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14.xml"/><Relationship Id="rId7" Type="http://schemas.openxmlformats.org/officeDocument/2006/relationships/tags" Target="../tags/tag13.xml"/><Relationship Id="rId6" Type="http://schemas.openxmlformats.org/officeDocument/2006/relationships/image" Target="../media/image7.jpeg"/><Relationship Id="rId5" Type="http://schemas.openxmlformats.org/officeDocument/2006/relationships/image" Target="../media/image4.jpeg"/><Relationship Id="rId4" Type="http://schemas.openxmlformats.org/officeDocument/2006/relationships/tags" Target="../tags/tag12.xml"/><Relationship Id="rId3" Type="http://schemas.openxmlformats.org/officeDocument/2006/relationships/image" Target="../media/image3.jpeg"/><Relationship Id="rId2" Type="http://schemas.openxmlformats.org/officeDocument/2006/relationships/tags" Target="../tags/tag11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" name="Title 6"/>
          <p:cNvSpPr txBox="1"/>
          <p:nvPr>
            <p:custDataLst>
              <p:tags r:id="rId2"/>
            </p:custDataLst>
          </p:nvPr>
        </p:nvSpPr>
        <p:spPr>
          <a:xfrm>
            <a:off x="2105660" y="2590800"/>
            <a:ext cx="8155305" cy="167703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54000" tIns="0" rIns="54000" bIns="54000" anchor="ctr" anchorCtr="1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rgbClr val="3C3C41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Segoe UI" panose="020B0502040204020203" pitchFamily="34" charset="0"/>
              </a:defRPr>
            </a:lvl1pPr>
          </a:lstStyle>
          <a:p>
            <a:pPr lvl="0" algn="ctr">
              <a:lnSpc>
                <a:spcPct val="130000"/>
              </a:lnSpc>
              <a:defRPr/>
            </a:pPr>
            <a:endParaRPr lang="zh-CN" altLang="en-US" sz="2800" b="1" spc="150" dirty="0">
              <a:ln w="3175">
                <a:noFill/>
                <a:prstDash val="dash"/>
              </a:ln>
              <a:solidFill>
                <a:srgbClr val="3C3C41">
                  <a:lumMod val="75000"/>
                </a:srgbClr>
              </a:solidFill>
              <a:highlight>
                <a:srgbClr val="FFFF00"/>
              </a:highlight>
              <a:latin typeface="方正小标宋简体" panose="03000509000000000000" charset="-122"/>
              <a:ea typeface="方正小标宋简体" panose="03000509000000000000" charset="-122"/>
              <a:cs typeface="方正小标宋简体" panose="03000509000000000000" charset="-122"/>
            </a:endParaRPr>
          </a:p>
          <a:p>
            <a:pPr lvl="0" algn="ctr">
              <a:lnSpc>
                <a:spcPct val="130000"/>
              </a:lnSpc>
              <a:defRPr/>
            </a:pPr>
            <a:endParaRPr lang="zh-CN" altLang="en-US" sz="2800" b="1" spc="150" dirty="0">
              <a:ln w="3175">
                <a:noFill/>
                <a:prstDash val="dash"/>
              </a:ln>
              <a:solidFill>
                <a:srgbClr val="3C3C41">
                  <a:lumMod val="75000"/>
                </a:srgbClr>
              </a:solidFill>
              <a:highlight>
                <a:srgbClr val="FFFF00"/>
              </a:highlight>
              <a:latin typeface="方正小标宋简体" panose="03000509000000000000" charset="-122"/>
              <a:ea typeface="方正小标宋简体" panose="03000509000000000000" charset="-122"/>
              <a:cs typeface="方正小标宋简体" panose="03000509000000000000" charset="-122"/>
            </a:endParaRPr>
          </a:p>
          <a:p>
            <a:pPr lvl="0" algn="ctr">
              <a:lnSpc>
                <a:spcPct val="130000"/>
              </a:lnSpc>
              <a:defRPr/>
            </a:pPr>
            <a:r>
              <a:rPr lang="zh-CN" altLang="en-US" sz="2800" b="1" spc="150" dirty="0">
                <a:ln w="3175">
                  <a:noFill/>
                  <a:prstDash val="dash"/>
                </a:ln>
                <a:solidFill>
                  <a:srgbClr val="3C3C41">
                    <a:lumMod val="75000"/>
                  </a:srgbClr>
                </a:solidFill>
                <a:latin typeface="方正小标宋简体" panose="03000509000000000000" charset="-122"/>
                <a:ea typeface="方正小标宋简体" panose="03000509000000000000" charset="-122"/>
                <a:cs typeface="方正小标宋简体" panose="03000509000000000000" charset="-122"/>
              </a:rPr>
              <a:t>社会主义建设的探索和</a:t>
            </a:r>
            <a:r>
              <a:rPr lang="zh-CN" altLang="en-US" sz="2800" b="1" spc="150">
                <a:ln w="3175">
                  <a:noFill/>
                  <a:prstDash val="dash"/>
                </a:ln>
                <a:solidFill>
                  <a:srgbClr val="3C3C41">
                    <a:lumMod val="75000"/>
                  </a:srgbClr>
                </a:solidFill>
                <a:latin typeface="方正小标宋简体" panose="03000509000000000000" charset="-122"/>
                <a:ea typeface="方正小标宋简体" panose="03000509000000000000" charset="-122"/>
                <a:cs typeface="方正小标宋简体" panose="03000509000000000000" charset="-122"/>
                <a:sym typeface="+mn-ea"/>
              </a:rPr>
              <a:t>曲折发展</a:t>
            </a:r>
            <a:endParaRPr lang="zh-CN" altLang="en-US" sz="2000" b="1" spc="150" dirty="0">
              <a:ln w="3175">
                <a:noFill/>
                <a:prstDash val="dash"/>
              </a:ln>
              <a:solidFill>
                <a:srgbClr val="3C3C41">
                  <a:lumMod val="75000"/>
                </a:srgbClr>
              </a:solidFill>
              <a:latin typeface="方正小标宋简体" panose="03000509000000000000" charset="-122"/>
              <a:ea typeface="方正小标宋简体" panose="03000509000000000000" charset="-122"/>
              <a:cs typeface="方正小标宋简体" panose="03000509000000000000" charset="-122"/>
            </a:endParaRPr>
          </a:p>
          <a:p>
            <a:pPr lvl="0" algn="just">
              <a:lnSpc>
                <a:spcPct val="130000"/>
              </a:lnSpc>
              <a:defRPr/>
            </a:pPr>
            <a:endParaRPr lang="zh-CN" altLang="en-US" sz="2000" b="1" spc="150" dirty="0">
              <a:ln w="3175">
                <a:noFill/>
                <a:prstDash val="dash"/>
              </a:ln>
              <a:solidFill>
                <a:srgbClr val="3C3C41">
                  <a:lumMod val="75000"/>
                </a:srgbClr>
              </a:solidFill>
              <a:latin typeface="方正小标宋简体" panose="03000509000000000000" charset="-122"/>
              <a:ea typeface="方正小标宋简体" panose="03000509000000000000" charset="-122"/>
              <a:cs typeface="方正小标宋简体" panose="03000509000000000000" charset="-122"/>
            </a:endParaRPr>
          </a:p>
          <a:p>
            <a:pPr lvl="0" algn="just">
              <a:lnSpc>
                <a:spcPct val="130000"/>
              </a:lnSpc>
              <a:defRPr/>
            </a:pPr>
            <a:r>
              <a:rPr altLang="zh-CN" sz="2000" b="1" spc="150" dirty="0">
                <a:ln w="3175">
                  <a:noFill/>
                  <a:prstDash val="dash"/>
                </a:ln>
                <a:solidFill>
                  <a:srgbClr val="3C3C41">
                    <a:lumMod val="75000"/>
                  </a:srgbClr>
                </a:solidFill>
                <a:latin typeface="方正小标宋简体" panose="03000509000000000000" charset="-122"/>
                <a:ea typeface="方正小标宋简体" panose="03000509000000000000" charset="-122"/>
                <a:cs typeface="方正小标宋简体" panose="03000509000000000000" charset="-122"/>
              </a:rPr>
              <a:t>       </a:t>
            </a:r>
            <a:r>
              <a:rPr lang="zh-CN" altLang="en-US" sz="2000" b="1" spc="150" dirty="0">
                <a:ln w="3175">
                  <a:noFill/>
                  <a:prstDash val="dash"/>
                </a:ln>
                <a:solidFill>
                  <a:srgbClr val="3C3C41">
                    <a:lumMod val="75000"/>
                  </a:srgbClr>
                </a:solidFill>
                <a:latin typeface="方正小标宋简体" panose="03000509000000000000" charset="-122"/>
                <a:ea typeface="方正小标宋简体" panose="03000509000000000000" charset="-122"/>
                <a:cs typeface="方正小标宋简体" panose="03000509000000000000" charset="-122"/>
              </a:rPr>
              <a:t>1956年9月15日至27日，中国共产党第八次全国代表大会在北京举行。这是党在全国执政后召开的第一次全国代表大会。毛泽东在开幕词中开宗明义地指明大会的任务是："总结从七次大会以来的经验，团结全党，团结国内外一切可能团结的力量，为了建设一个伟大的社会主义的中国而奋斗。"他满怀信心地说："已经得到解放的中国人民的力量是无穷无尽的","一定能够一步一步地把我国建设成为﹣个伟大的社会主义工业化的国家"。人们热切感受到，中国历史上一个新的全面的大规模的社会主义建设时期开始了。</a:t>
            </a:r>
            <a:endParaRPr lang="zh-CN" altLang="en-US" sz="2000" b="1" spc="150" dirty="0">
              <a:ln w="3175">
                <a:noFill/>
                <a:prstDash val="dash"/>
              </a:ln>
              <a:solidFill>
                <a:srgbClr val="3C3C41">
                  <a:lumMod val="75000"/>
                </a:srgbClr>
              </a:solidFill>
              <a:latin typeface="方正小标宋简体" panose="03000509000000000000" charset="-122"/>
              <a:ea typeface="方正小标宋简体" panose="03000509000000000000" charset="-122"/>
              <a:cs typeface="方正小标宋简体" panose="03000509000000000000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-635" y="-635"/>
            <a:ext cx="12214225" cy="131445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noAutofit/>
          </a:bodyPr>
          <a:p>
            <a:pPr algn="ctr"/>
            <a:r>
              <a:rPr lang="en-US" altLang="zh-CN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2023</a:t>
            </a:r>
            <a:r>
              <a:rPr lang="zh-CN" altLang="en-US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年益阳市赫山区</a:t>
            </a:r>
            <a:r>
              <a:rPr lang="en-US" altLang="zh-CN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“</a:t>
            </a:r>
            <a:r>
              <a:rPr lang="zh-CN" altLang="en-US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童心永向党   筑梦向未来</a:t>
            </a:r>
            <a:r>
              <a:rPr lang="en-US" altLang="zh-CN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”</a:t>
            </a:r>
            <a:endParaRPr lang="zh-CN" altLang="en-US" sz="4000" b="1" dirty="0" smtClean="0">
              <a:solidFill>
                <a:srgbClr val="FFFF00"/>
              </a:solidFill>
              <a:latin typeface="方正魏碑简体" panose="02010601030101010101" pitchFamily="2" charset="-122"/>
              <a:ea typeface="方正魏碑简体" panose="02010601030101010101" pitchFamily="2" charset="-122"/>
              <a:sym typeface="+mn-ea"/>
            </a:endParaRPr>
          </a:p>
          <a:p>
            <a:pPr algn="ctr"/>
            <a:r>
              <a:rPr lang="zh-CN" altLang="en-US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——图说社会主义核心价值观</a:t>
            </a:r>
            <a:endParaRPr lang="zh-CN" altLang="en-US" sz="4000" b="1" dirty="0" smtClean="0">
              <a:solidFill>
                <a:srgbClr val="FFFF00"/>
              </a:solidFill>
              <a:latin typeface="方正魏碑简体" panose="02010601030101010101" pitchFamily="2" charset="-122"/>
              <a:ea typeface="方正魏碑简体" panose="02010601030101010101" pitchFamily="2" charset="-122"/>
              <a:sym typeface="+mn-ea"/>
            </a:endParaRPr>
          </a:p>
        </p:txBody>
      </p:sp>
      <p:pic>
        <p:nvPicPr>
          <p:cNvPr id="3" name="图片 2" descr="d916fc2e79de404eb10cb09964501c20_th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115" y="1263015"/>
            <a:ext cx="12223115" cy="559498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" name="Title 6"/>
          <p:cNvSpPr txBox="1"/>
          <p:nvPr>
            <p:custDataLst>
              <p:tags r:id="rId2"/>
            </p:custDataLst>
          </p:nvPr>
        </p:nvSpPr>
        <p:spPr>
          <a:xfrm>
            <a:off x="2105660" y="2590800"/>
            <a:ext cx="8155305" cy="167703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54000" tIns="0" rIns="54000" bIns="54000" anchor="ctr" anchorCtr="1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rgbClr val="3C3C41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Segoe UI" panose="020B0502040204020203" pitchFamily="34" charset="0"/>
              </a:defRPr>
            </a:lvl1pPr>
          </a:lstStyle>
          <a:p>
            <a:pPr lvl="0" algn="ctr">
              <a:lnSpc>
                <a:spcPct val="130000"/>
              </a:lnSpc>
              <a:defRPr/>
            </a:pPr>
            <a:endParaRPr lang="zh-CN" altLang="en-US" sz="2800" b="1" spc="150" dirty="0">
              <a:ln w="3175">
                <a:noFill/>
                <a:prstDash val="dash"/>
              </a:ln>
              <a:solidFill>
                <a:srgbClr val="3C3C41">
                  <a:lumMod val="75000"/>
                </a:srgbClr>
              </a:solidFill>
              <a:highlight>
                <a:srgbClr val="FFFF00"/>
              </a:highlight>
              <a:latin typeface="方正小标宋简体" panose="03000509000000000000" charset="-122"/>
              <a:ea typeface="方正小标宋简体" panose="03000509000000000000" charset="-122"/>
              <a:cs typeface="方正小标宋简体" panose="03000509000000000000" charset="-122"/>
            </a:endParaRPr>
          </a:p>
          <a:p>
            <a:pPr lvl="0" algn="ctr">
              <a:lnSpc>
                <a:spcPct val="130000"/>
              </a:lnSpc>
              <a:defRPr/>
            </a:pPr>
            <a:endParaRPr lang="zh-CN" altLang="en-US" sz="2800" b="1" spc="150" dirty="0">
              <a:ln w="3175">
                <a:noFill/>
                <a:prstDash val="dash"/>
              </a:ln>
              <a:solidFill>
                <a:srgbClr val="3C3C41">
                  <a:lumMod val="75000"/>
                </a:srgbClr>
              </a:solidFill>
              <a:highlight>
                <a:srgbClr val="FFFF00"/>
              </a:highlight>
              <a:latin typeface="方正小标宋简体" panose="03000509000000000000" charset="-122"/>
              <a:ea typeface="方正小标宋简体" panose="03000509000000000000" charset="-122"/>
              <a:cs typeface="方正小标宋简体" panose="03000509000000000000" charset="-122"/>
            </a:endParaRPr>
          </a:p>
          <a:p>
            <a:pPr lvl="0" algn="ctr">
              <a:lnSpc>
                <a:spcPct val="130000"/>
              </a:lnSpc>
              <a:defRPr/>
            </a:pPr>
            <a:r>
              <a:rPr lang="zh-CN" altLang="en-US" sz="2800" b="1" spc="150" dirty="0">
                <a:ln w="3175">
                  <a:noFill/>
                  <a:prstDash val="dash"/>
                </a:ln>
                <a:solidFill>
                  <a:srgbClr val="3C3C41">
                    <a:lumMod val="75000"/>
                  </a:srgbClr>
                </a:solidFill>
                <a:latin typeface="方正小标宋简体" panose="03000509000000000000" charset="-122"/>
                <a:ea typeface="方正小标宋简体" panose="03000509000000000000" charset="-122"/>
                <a:cs typeface="方正小标宋简体" panose="03000509000000000000" charset="-122"/>
              </a:rPr>
              <a:t>社会主义建设的探索和</a:t>
            </a:r>
            <a:r>
              <a:rPr lang="zh-CN" altLang="en-US" sz="2800" b="1" spc="150">
                <a:ln w="3175">
                  <a:noFill/>
                  <a:prstDash val="dash"/>
                </a:ln>
                <a:solidFill>
                  <a:srgbClr val="3C3C41">
                    <a:lumMod val="75000"/>
                  </a:srgbClr>
                </a:solidFill>
                <a:latin typeface="方正小标宋简体" panose="03000509000000000000" charset="-122"/>
                <a:ea typeface="方正小标宋简体" panose="03000509000000000000" charset="-122"/>
                <a:cs typeface="方正小标宋简体" panose="03000509000000000000" charset="-122"/>
                <a:sym typeface="+mn-ea"/>
              </a:rPr>
              <a:t>曲折发展</a:t>
            </a:r>
            <a:endParaRPr lang="zh-CN" altLang="en-US" sz="2000" b="1" spc="150" dirty="0">
              <a:ln w="3175">
                <a:noFill/>
                <a:prstDash val="dash"/>
              </a:ln>
              <a:solidFill>
                <a:srgbClr val="3C3C41">
                  <a:lumMod val="75000"/>
                </a:srgbClr>
              </a:solidFill>
              <a:latin typeface="方正小标宋简体" panose="03000509000000000000" charset="-122"/>
              <a:ea typeface="方正小标宋简体" panose="03000509000000000000" charset="-122"/>
              <a:cs typeface="方正小标宋简体" panose="03000509000000000000" charset="-122"/>
            </a:endParaRPr>
          </a:p>
          <a:p>
            <a:pPr lvl="0" algn="just">
              <a:lnSpc>
                <a:spcPct val="130000"/>
              </a:lnSpc>
              <a:defRPr/>
            </a:pPr>
            <a:endParaRPr lang="zh-CN" altLang="en-US" sz="2000" b="1" spc="150" dirty="0">
              <a:ln w="3175">
                <a:noFill/>
                <a:prstDash val="dash"/>
              </a:ln>
              <a:solidFill>
                <a:srgbClr val="3C3C41">
                  <a:lumMod val="75000"/>
                </a:srgbClr>
              </a:solidFill>
              <a:latin typeface="方正小标宋简体" panose="03000509000000000000" charset="-122"/>
              <a:ea typeface="方正小标宋简体" panose="03000509000000000000" charset="-122"/>
              <a:cs typeface="方正小标宋简体" panose="03000509000000000000" charset="-122"/>
            </a:endParaRPr>
          </a:p>
          <a:p>
            <a:pPr lvl="0" algn="just">
              <a:lnSpc>
                <a:spcPct val="130000"/>
              </a:lnSpc>
              <a:defRPr/>
            </a:pPr>
            <a:r>
              <a:rPr altLang="zh-CN" sz="2000" b="1" spc="150" dirty="0">
                <a:ln w="3175">
                  <a:noFill/>
                  <a:prstDash val="dash"/>
                </a:ln>
                <a:solidFill>
                  <a:srgbClr val="3C3C41">
                    <a:lumMod val="75000"/>
                  </a:srgbClr>
                </a:solidFill>
                <a:latin typeface="方正小标宋简体" panose="03000509000000000000" charset="-122"/>
                <a:ea typeface="方正小标宋简体" panose="03000509000000000000" charset="-122"/>
                <a:cs typeface="方正小标宋简体" panose="03000509000000000000" charset="-122"/>
              </a:rPr>
              <a:t>       </a:t>
            </a:r>
            <a:r>
              <a:rPr lang="zh-CN" altLang="en-US" sz="2000" b="1" spc="150" dirty="0">
                <a:ln w="3175">
                  <a:noFill/>
                  <a:prstDash val="dash"/>
                </a:ln>
                <a:solidFill>
                  <a:srgbClr val="3C3C41">
                    <a:lumMod val="75000"/>
                  </a:srgbClr>
                </a:solidFill>
                <a:latin typeface="方正小标宋简体" panose="03000509000000000000" charset="-122"/>
                <a:ea typeface="方正小标宋简体" panose="03000509000000000000" charset="-122"/>
                <a:cs typeface="方正小标宋简体" panose="03000509000000000000" charset="-122"/>
              </a:rPr>
              <a:t>1956年9月15日至27日，中国共产党第八次全国代表大会在北京举行。这是党在全国执政后召开的第一次全国代表大会。毛泽东在开幕词中开宗明义地指明大会的任务是："总结从七次大会以来的经验，团结全党，团结国内外一切可能团结的力量，为了建设一个伟大的社会主义的中国而奋斗。"他满怀信心地说："已经得到解放的中国人民的力量是无穷无尽的","一定能够一步一步地把我国建设成为﹣个伟大的社会主义工业化的国家"。人们热切感受到，中国历史上一个新的全面的大规模的社会主义建设时期开始了。</a:t>
            </a:r>
            <a:endParaRPr lang="zh-CN" altLang="en-US" sz="2000" b="1" spc="150" dirty="0">
              <a:ln w="3175">
                <a:noFill/>
                <a:prstDash val="dash"/>
              </a:ln>
              <a:solidFill>
                <a:srgbClr val="3C3C41">
                  <a:lumMod val="75000"/>
                </a:srgbClr>
              </a:solidFill>
              <a:latin typeface="方正小标宋简体" panose="03000509000000000000" charset="-122"/>
              <a:ea typeface="方正小标宋简体" panose="03000509000000000000" charset="-122"/>
              <a:cs typeface="方正小标宋简体" panose="03000509000000000000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-33020" y="-635"/>
            <a:ext cx="12246610" cy="12820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noAutofit/>
          </a:bodyPr>
          <a:p>
            <a:pPr algn="ctr"/>
            <a:r>
              <a:rPr lang="zh-CN" altLang="en-US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童心永向党   筑梦向未来</a:t>
            </a:r>
            <a:endParaRPr lang="zh-CN" altLang="en-US" sz="4000" b="1" dirty="0" smtClean="0">
              <a:solidFill>
                <a:srgbClr val="FFFF00"/>
              </a:solidFill>
              <a:latin typeface="方正魏碑简体" panose="02010601030101010101" pitchFamily="2" charset="-122"/>
              <a:ea typeface="方正魏碑简体" panose="02010601030101010101" pitchFamily="2" charset="-122"/>
              <a:sym typeface="+mn-ea"/>
            </a:endParaRPr>
          </a:p>
          <a:p>
            <a:pPr algn="ctr"/>
            <a:r>
              <a:rPr lang="zh-CN" altLang="en-US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——图说社会主义核心价值观</a:t>
            </a:r>
            <a:endParaRPr lang="zh-CN" altLang="en-US" sz="4000" b="1" dirty="0" smtClean="0">
              <a:solidFill>
                <a:srgbClr val="FFFF00"/>
              </a:solidFill>
              <a:latin typeface="方正魏碑简体" panose="02010601030101010101" pitchFamily="2" charset="-122"/>
              <a:ea typeface="方正魏碑简体" panose="02010601030101010101" pitchFamily="2" charset="-122"/>
              <a:sym typeface="+mn-ea"/>
            </a:endParaRPr>
          </a:p>
        </p:txBody>
      </p:sp>
      <p:pic>
        <p:nvPicPr>
          <p:cNvPr id="3" name="图片 2" descr="d916fc2e79de404eb10cb09964501c20_th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115" y="1263015"/>
            <a:ext cx="12223115" cy="5594985"/>
          </a:xfrm>
          <a:prstGeom prst="rect">
            <a:avLst/>
          </a:prstGeom>
        </p:spPr>
      </p:pic>
      <p:pic>
        <p:nvPicPr>
          <p:cNvPr id="100" name="图片 99"/>
          <p:cNvPicPr/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-30480" y="1263015"/>
            <a:ext cx="12243435" cy="56978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>
            <p:custDataLst>
              <p:tags r:id="rId6"/>
            </p:custDataLst>
          </p:nvPr>
        </p:nvSpPr>
        <p:spPr>
          <a:xfrm>
            <a:off x="-635" y="-635"/>
            <a:ext cx="12214225" cy="131445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noAutofit/>
          </a:bodyPr>
          <a:p>
            <a:pPr algn="ctr"/>
            <a:r>
              <a:rPr lang="en-US" altLang="zh-CN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2023</a:t>
            </a:r>
            <a:r>
              <a:rPr lang="zh-CN" altLang="en-US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年益阳市赫山区</a:t>
            </a:r>
            <a:r>
              <a:rPr lang="en-US" altLang="zh-CN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“</a:t>
            </a:r>
            <a:r>
              <a:rPr lang="zh-CN" altLang="en-US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童心永向党   筑梦向未来</a:t>
            </a:r>
            <a:r>
              <a:rPr lang="en-US" altLang="zh-CN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”</a:t>
            </a:r>
            <a:endParaRPr lang="zh-CN" altLang="en-US" sz="4000" b="1" dirty="0" smtClean="0">
              <a:solidFill>
                <a:srgbClr val="FFFF00"/>
              </a:solidFill>
              <a:latin typeface="方正魏碑简体" panose="02010601030101010101" pitchFamily="2" charset="-122"/>
              <a:ea typeface="方正魏碑简体" panose="02010601030101010101" pitchFamily="2" charset="-122"/>
              <a:sym typeface="+mn-ea"/>
            </a:endParaRPr>
          </a:p>
          <a:p>
            <a:pPr algn="ctr"/>
            <a:r>
              <a:rPr lang="zh-CN" altLang="en-US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——图说社会主义核心价值观</a:t>
            </a:r>
            <a:endParaRPr lang="zh-CN" altLang="en-US" sz="4000" b="1" dirty="0" smtClean="0">
              <a:solidFill>
                <a:srgbClr val="FFFF00"/>
              </a:solidFill>
              <a:latin typeface="方正魏碑简体" panose="02010601030101010101" pitchFamily="2" charset="-122"/>
              <a:ea typeface="方正魏碑简体" panose="02010601030101010101" pitchFamily="2" charset="-122"/>
              <a:sym typeface="+mn-ea"/>
            </a:endParaRPr>
          </a:p>
        </p:txBody>
      </p:sp>
    </p:spTree>
    <p:custDataLst>
      <p:tags r:id="rId7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" name="Title 6"/>
          <p:cNvSpPr txBox="1"/>
          <p:nvPr>
            <p:custDataLst>
              <p:tags r:id="rId2"/>
            </p:custDataLst>
          </p:nvPr>
        </p:nvSpPr>
        <p:spPr>
          <a:xfrm>
            <a:off x="2105660" y="2590800"/>
            <a:ext cx="8155305" cy="167703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54000" tIns="0" rIns="54000" bIns="54000" anchor="ctr" anchorCtr="1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rgbClr val="3C3C41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Segoe UI" panose="020B0502040204020203" pitchFamily="34" charset="0"/>
              </a:defRPr>
            </a:lvl1pPr>
          </a:lstStyle>
          <a:p>
            <a:pPr lvl="0" algn="ctr">
              <a:lnSpc>
                <a:spcPct val="130000"/>
              </a:lnSpc>
              <a:defRPr/>
            </a:pPr>
            <a:endParaRPr lang="zh-CN" altLang="en-US" sz="2800" b="1" spc="150" dirty="0">
              <a:ln w="3175">
                <a:noFill/>
                <a:prstDash val="dash"/>
              </a:ln>
              <a:solidFill>
                <a:srgbClr val="3C3C41">
                  <a:lumMod val="75000"/>
                </a:srgbClr>
              </a:solidFill>
              <a:highlight>
                <a:srgbClr val="FFFF00"/>
              </a:highlight>
              <a:latin typeface="方正小标宋简体" panose="03000509000000000000" charset="-122"/>
              <a:ea typeface="方正小标宋简体" panose="03000509000000000000" charset="-122"/>
              <a:cs typeface="方正小标宋简体" panose="03000509000000000000" charset="-122"/>
            </a:endParaRPr>
          </a:p>
          <a:p>
            <a:pPr lvl="0" algn="ctr">
              <a:lnSpc>
                <a:spcPct val="130000"/>
              </a:lnSpc>
              <a:defRPr/>
            </a:pPr>
            <a:endParaRPr lang="zh-CN" altLang="en-US" sz="2800" b="1" spc="150" dirty="0">
              <a:ln w="3175">
                <a:noFill/>
                <a:prstDash val="dash"/>
              </a:ln>
              <a:solidFill>
                <a:srgbClr val="3C3C41">
                  <a:lumMod val="75000"/>
                </a:srgbClr>
              </a:solidFill>
              <a:highlight>
                <a:srgbClr val="FFFF00"/>
              </a:highlight>
              <a:latin typeface="方正小标宋简体" panose="03000509000000000000" charset="-122"/>
              <a:ea typeface="方正小标宋简体" panose="03000509000000000000" charset="-122"/>
              <a:cs typeface="方正小标宋简体" panose="03000509000000000000" charset="-122"/>
            </a:endParaRPr>
          </a:p>
          <a:p>
            <a:pPr lvl="0" algn="ctr">
              <a:lnSpc>
                <a:spcPct val="130000"/>
              </a:lnSpc>
              <a:defRPr/>
            </a:pPr>
            <a:r>
              <a:rPr lang="zh-CN" altLang="en-US" sz="2800" b="1" spc="150" dirty="0">
                <a:ln w="3175">
                  <a:noFill/>
                  <a:prstDash val="dash"/>
                </a:ln>
                <a:solidFill>
                  <a:srgbClr val="3C3C41">
                    <a:lumMod val="75000"/>
                  </a:srgbClr>
                </a:solidFill>
                <a:latin typeface="方正小标宋简体" panose="03000509000000000000" charset="-122"/>
                <a:ea typeface="方正小标宋简体" panose="03000509000000000000" charset="-122"/>
                <a:cs typeface="方正小标宋简体" panose="03000509000000000000" charset="-122"/>
              </a:rPr>
              <a:t>社会主义建设的探索和</a:t>
            </a:r>
            <a:r>
              <a:rPr lang="zh-CN" altLang="en-US" sz="2800" b="1" spc="150">
                <a:ln w="3175">
                  <a:noFill/>
                  <a:prstDash val="dash"/>
                </a:ln>
                <a:solidFill>
                  <a:srgbClr val="3C3C41">
                    <a:lumMod val="75000"/>
                  </a:srgbClr>
                </a:solidFill>
                <a:latin typeface="方正小标宋简体" panose="03000509000000000000" charset="-122"/>
                <a:ea typeface="方正小标宋简体" panose="03000509000000000000" charset="-122"/>
                <a:cs typeface="方正小标宋简体" panose="03000509000000000000" charset="-122"/>
                <a:sym typeface="+mn-ea"/>
              </a:rPr>
              <a:t>曲折发展</a:t>
            </a:r>
            <a:endParaRPr lang="zh-CN" altLang="en-US" sz="2000" b="1" spc="150" dirty="0">
              <a:ln w="3175">
                <a:noFill/>
                <a:prstDash val="dash"/>
              </a:ln>
              <a:solidFill>
                <a:srgbClr val="3C3C41">
                  <a:lumMod val="75000"/>
                </a:srgbClr>
              </a:solidFill>
              <a:latin typeface="方正小标宋简体" panose="03000509000000000000" charset="-122"/>
              <a:ea typeface="方正小标宋简体" panose="03000509000000000000" charset="-122"/>
              <a:cs typeface="方正小标宋简体" panose="03000509000000000000" charset="-122"/>
            </a:endParaRPr>
          </a:p>
          <a:p>
            <a:pPr lvl="0" algn="just">
              <a:lnSpc>
                <a:spcPct val="130000"/>
              </a:lnSpc>
              <a:defRPr/>
            </a:pPr>
            <a:endParaRPr lang="zh-CN" altLang="en-US" sz="2000" b="1" spc="150" dirty="0">
              <a:ln w="3175">
                <a:noFill/>
                <a:prstDash val="dash"/>
              </a:ln>
              <a:solidFill>
                <a:srgbClr val="3C3C41">
                  <a:lumMod val="75000"/>
                </a:srgbClr>
              </a:solidFill>
              <a:latin typeface="方正小标宋简体" panose="03000509000000000000" charset="-122"/>
              <a:ea typeface="方正小标宋简体" panose="03000509000000000000" charset="-122"/>
              <a:cs typeface="方正小标宋简体" panose="03000509000000000000" charset="-122"/>
            </a:endParaRPr>
          </a:p>
          <a:p>
            <a:pPr lvl="0" algn="just">
              <a:lnSpc>
                <a:spcPct val="130000"/>
              </a:lnSpc>
              <a:defRPr/>
            </a:pPr>
            <a:r>
              <a:rPr altLang="zh-CN" sz="2000" b="1" spc="150" dirty="0">
                <a:ln w="3175">
                  <a:noFill/>
                  <a:prstDash val="dash"/>
                </a:ln>
                <a:solidFill>
                  <a:srgbClr val="3C3C41">
                    <a:lumMod val="75000"/>
                  </a:srgbClr>
                </a:solidFill>
                <a:latin typeface="方正小标宋简体" panose="03000509000000000000" charset="-122"/>
                <a:ea typeface="方正小标宋简体" panose="03000509000000000000" charset="-122"/>
                <a:cs typeface="方正小标宋简体" panose="03000509000000000000" charset="-122"/>
              </a:rPr>
              <a:t>       </a:t>
            </a:r>
            <a:r>
              <a:rPr lang="zh-CN" altLang="en-US" sz="2000" b="1" spc="150" dirty="0">
                <a:ln w="3175">
                  <a:noFill/>
                  <a:prstDash val="dash"/>
                </a:ln>
                <a:solidFill>
                  <a:srgbClr val="3C3C41">
                    <a:lumMod val="75000"/>
                  </a:srgbClr>
                </a:solidFill>
                <a:latin typeface="方正小标宋简体" panose="03000509000000000000" charset="-122"/>
                <a:ea typeface="方正小标宋简体" panose="03000509000000000000" charset="-122"/>
                <a:cs typeface="方正小标宋简体" panose="03000509000000000000" charset="-122"/>
              </a:rPr>
              <a:t>1956年9月15日至27日，中国共产党第八次全国代表大会在北京举行。这是党在全国执政后召开的第一次全国代表大会。毛泽东在开幕词中开宗明义地指明大会的任务是："总结从七次大会以来的经验，团结全党，团结国内外一切可能团结的力量，为了建设一个伟大的社会主义的中国而奋斗。"他满怀信心地说："已经得到解放的中国人民的力量是无穷无尽的","一定能够一步一步地把我国建设成为﹣个伟大的社会主义工业化的国家"。人们热切感受到，中国历史上一个新的全面的大规模的社会主义建设时期开始了。</a:t>
            </a:r>
            <a:endParaRPr lang="zh-CN" altLang="en-US" sz="2000" b="1" spc="150" dirty="0">
              <a:ln w="3175">
                <a:noFill/>
                <a:prstDash val="dash"/>
              </a:ln>
              <a:solidFill>
                <a:srgbClr val="3C3C41">
                  <a:lumMod val="75000"/>
                </a:srgbClr>
              </a:solidFill>
              <a:latin typeface="方正小标宋简体" panose="03000509000000000000" charset="-122"/>
              <a:ea typeface="方正小标宋简体" panose="03000509000000000000" charset="-122"/>
              <a:cs typeface="方正小标宋简体" panose="03000509000000000000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-31115" y="-635"/>
            <a:ext cx="12244705" cy="12820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noAutofit/>
          </a:bodyPr>
          <a:p>
            <a:pPr algn="ctr"/>
            <a:r>
              <a:rPr lang="zh-CN" altLang="en-US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童心永向党   筑梦向未来</a:t>
            </a:r>
            <a:endParaRPr lang="zh-CN" altLang="en-US" sz="4000" b="1" dirty="0" smtClean="0">
              <a:solidFill>
                <a:srgbClr val="FFFF00"/>
              </a:solidFill>
              <a:latin typeface="方正魏碑简体" panose="02010601030101010101" pitchFamily="2" charset="-122"/>
              <a:ea typeface="方正魏碑简体" panose="02010601030101010101" pitchFamily="2" charset="-122"/>
              <a:sym typeface="+mn-ea"/>
            </a:endParaRPr>
          </a:p>
          <a:p>
            <a:pPr algn="ctr"/>
            <a:r>
              <a:rPr lang="zh-CN" altLang="en-US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——图说社会主义核心价值观</a:t>
            </a:r>
            <a:endParaRPr lang="zh-CN" altLang="en-US" sz="4000" b="1" dirty="0" smtClean="0">
              <a:solidFill>
                <a:srgbClr val="FFFF00"/>
              </a:solidFill>
              <a:latin typeface="方正魏碑简体" panose="02010601030101010101" pitchFamily="2" charset="-122"/>
              <a:ea typeface="方正魏碑简体" panose="02010601030101010101" pitchFamily="2" charset="-122"/>
              <a:sym typeface="+mn-ea"/>
            </a:endParaRPr>
          </a:p>
        </p:txBody>
      </p:sp>
      <p:pic>
        <p:nvPicPr>
          <p:cNvPr id="3" name="图片 2" descr="d916fc2e79de404eb10cb09964501c20_th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115" y="1263015"/>
            <a:ext cx="12223115" cy="5594985"/>
          </a:xfrm>
          <a:prstGeom prst="rect">
            <a:avLst/>
          </a:prstGeom>
        </p:spPr>
      </p:pic>
      <p:pic>
        <p:nvPicPr>
          <p:cNvPr id="100" name="图片 99"/>
          <p:cNvPicPr/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-30480" y="1280795"/>
            <a:ext cx="12243435" cy="5680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" name="图片 101"/>
          <p:cNvPicPr/>
          <p:nvPr/>
        </p:nvPicPr>
        <p:blipFill>
          <a:blip r:embed="rId6"/>
          <a:stretch>
            <a:fillRect/>
          </a:stretch>
        </p:blipFill>
        <p:spPr>
          <a:xfrm>
            <a:off x="-31115" y="1263015"/>
            <a:ext cx="12226925" cy="570420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" name="图片 102"/>
          <p:cNvPicPr/>
          <p:nvPr/>
        </p:nvPicPr>
        <p:blipFill>
          <a:blip r:embed="rId7"/>
          <a:stretch>
            <a:fillRect/>
          </a:stretch>
        </p:blipFill>
        <p:spPr>
          <a:xfrm>
            <a:off x="-31115" y="1263650"/>
            <a:ext cx="12244070" cy="57035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>
            <p:custDataLst>
              <p:tags r:id="rId8"/>
            </p:custDataLst>
          </p:nvPr>
        </p:nvSpPr>
        <p:spPr>
          <a:xfrm>
            <a:off x="-635" y="-635"/>
            <a:ext cx="12214225" cy="131445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noAutofit/>
          </a:bodyPr>
          <a:p>
            <a:pPr algn="ctr"/>
            <a:r>
              <a:rPr lang="en-US" altLang="zh-CN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2023</a:t>
            </a:r>
            <a:r>
              <a:rPr lang="zh-CN" altLang="en-US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年益阳市赫山区</a:t>
            </a:r>
            <a:r>
              <a:rPr lang="en-US" altLang="zh-CN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“</a:t>
            </a:r>
            <a:r>
              <a:rPr lang="zh-CN" altLang="en-US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童心永向党   筑梦向未来</a:t>
            </a:r>
            <a:r>
              <a:rPr lang="en-US" altLang="zh-CN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”</a:t>
            </a:r>
            <a:endParaRPr lang="zh-CN" altLang="en-US" sz="4000" b="1" dirty="0" smtClean="0">
              <a:solidFill>
                <a:srgbClr val="FFFF00"/>
              </a:solidFill>
              <a:latin typeface="方正魏碑简体" panose="02010601030101010101" pitchFamily="2" charset="-122"/>
              <a:ea typeface="方正魏碑简体" panose="02010601030101010101" pitchFamily="2" charset="-122"/>
              <a:sym typeface="+mn-ea"/>
            </a:endParaRPr>
          </a:p>
          <a:p>
            <a:pPr algn="ctr"/>
            <a:r>
              <a:rPr lang="zh-CN" altLang="en-US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——图说社会主义核心价值观</a:t>
            </a:r>
            <a:endParaRPr lang="zh-CN" altLang="en-US" sz="4000" b="1" dirty="0" smtClean="0">
              <a:solidFill>
                <a:srgbClr val="FFFF00"/>
              </a:solidFill>
              <a:latin typeface="方正魏碑简体" panose="02010601030101010101" pitchFamily="2" charset="-122"/>
              <a:ea typeface="方正魏碑简体" panose="02010601030101010101" pitchFamily="2" charset="-122"/>
              <a:sym typeface="+mn-ea"/>
            </a:endParaRPr>
          </a:p>
        </p:txBody>
      </p:sp>
    </p:spTree>
    <p:custDataLst>
      <p:tags r:id="rId9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" name="Title 6"/>
          <p:cNvSpPr txBox="1"/>
          <p:nvPr>
            <p:custDataLst>
              <p:tags r:id="rId2"/>
            </p:custDataLst>
          </p:nvPr>
        </p:nvSpPr>
        <p:spPr>
          <a:xfrm>
            <a:off x="2105660" y="2590800"/>
            <a:ext cx="8155305" cy="167703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54000" tIns="0" rIns="54000" bIns="54000" anchor="ctr" anchorCtr="1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rgbClr val="3C3C41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Segoe UI" panose="020B0502040204020203" pitchFamily="34" charset="0"/>
              </a:defRPr>
            </a:lvl1pPr>
          </a:lstStyle>
          <a:p>
            <a:pPr lvl="0" algn="ctr">
              <a:lnSpc>
                <a:spcPct val="130000"/>
              </a:lnSpc>
              <a:defRPr/>
            </a:pPr>
            <a:endParaRPr lang="zh-CN" altLang="en-US" sz="2800" b="1" spc="150" dirty="0">
              <a:ln w="3175">
                <a:noFill/>
                <a:prstDash val="dash"/>
              </a:ln>
              <a:solidFill>
                <a:srgbClr val="3C3C41">
                  <a:lumMod val="75000"/>
                </a:srgbClr>
              </a:solidFill>
              <a:highlight>
                <a:srgbClr val="FFFF00"/>
              </a:highlight>
              <a:latin typeface="方正小标宋简体" panose="03000509000000000000" charset="-122"/>
              <a:ea typeface="方正小标宋简体" panose="03000509000000000000" charset="-122"/>
              <a:cs typeface="方正小标宋简体" panose="03000509000000000000" charset="-122"/>
            </a:endParaRPr>
          </a:p>
          <a:p>
            <a:pPr lvl="0" algn="ctr">
              <a:lnSpc>
                <a:spcPct val="130000"/>
              </a:lnSpc>
              <a:defRPr/>
            </a:pPr>
            <a:endParaRPr lang="zh-CN" altLang="en-US" sz="2800" b="1" spc="150" dirty="0">
              <a:ln w="3175">
                <a:noFill/>
                <a:prstDash val="dash"/>
              </a:ln>
              <a:solidFill>
                <a:srgbClr val="3C3C41">
                  <a:lumMod val="75000"/>
                </a:srgbClr>
              </a:solidFill>
              <a:highlight>
                <a:srgbClr val="FFFF00"/>
              </a:highlight>
              <a:latin typeface="方正小标宋简体" panose="03000509000000000000" charset="-122"/>
              <a:ea typeface="方正小标宋简体" panose="03000509000000000000" charset="-122"/>
              <a:cs typeface="方正小标宋简体" panose="03000509000000000000" charset="-122"/>
            </a:endParaRPr>
          </a:p>
          <a:p>
            <a:pPr lvl="0" algn="ctr">
              <a:lnSpc>
                <a:spcPct val="130000"/>
              </a:lnSpc>
              <a:defRPr/>
            </a:pPr>
            <a:r>
              <a:rPr lang="zh-CN" altLang="en-US" sz="2800" b="1" spc="150" dirty="0">
                <a:ln w="3175">
                  <a:noFill/>
                  <a:prstDash val="dash"/>
                </a:ln>
                <a:solidFill>
                  <a:srgbClr val="3C3C41">
                    <a:lumMod val="75000"/>
                  </a:srgbClr>
                </a:solidFill>
                <a:latin typeface="方正小标宋简体" panose="03000509000000000000" charset="-122"/>
                <a:ea typeface="方正小标宋简体" panose="03000509000000000000" charset="-122"/>
                <a:cs typeface="方正小标宋简体" panose="03000509000000000000" charset="-122"/>
              </a:rPr>
              <a:t>社会主义建设的探索和</a:t>
            </a:r>
            <a:r>
              <a:rPr lang="zh-CN" altLang="en-US" sz="2800" b="1" spc="150">
                <a:ln w="3175">
                  <a:noFill/>
                  <a:prstDash val="dash"/>
                </a:ln>
                <a:solidFill>
                  <a:srgbClr val="3C3C41">
                    <a:lumMod val="75000"/>
                  </a:srgbClr>
                </a:solidFill>
                <a:latin typeface="方正小标宋简体" panose="03000509000000000000" charset="-122"/>
                <a:ea typeface="方正小标宋简体" panose="03000509000000000000" charset="-122"/>
                <a:cs typeface="方正小标宋简体" panose="03000509000000000000" charset="-122"/>
                <a:sym typeface="+mn-ea"/>
              </a:rPr>
              <a:t>曲折发展</a:t>
            </a:r>
            <a:endParaRPr lang="zh-CN" altLang="en-US" sz="2000" b="1" spc="150" dirty="0">
              <a:ln w="3175">
                <a:noFill/>
                <a:prstDash val="dash"/>
              </a:ln>
              <a:solidFill>
                <a:srgbClr val="3C3C41">
                  <a:lumMod val="75000"/>
                </a:srgbClr>
              </a:solidFill>
              <a:latin typeface="方正小标宋简体" panose="03000509000000000000" charset="-122"/>
              <a:ea typeface="方正小标宋简体" panose="03000509000000000000" charset="-122"/>
              <a:cs typeface="方正小标宋简体" panose="03000509000000000000" charset="-122"/>
            </a:endParaRPr>
          </a:p>
          <a:p>
            <a:pPr lvl="0" algn="just">
              <a:lnSpc>
                <a:spcPct val="130000"/>
              </a:lnSpc>
              <a:defRPr/>
            </a:pPr>
            <a:endParaRPr lang="zh-CN" altLang="en-US" sz="2000" b="1" spc="150" dirty="0">
              <a:ln w="3175">
                <a:noFill/>
                <a:prstDash val="dash"/>
              </a:ln>
              <a:solidFill>
                <a:srgbClr val="3C3C41">
                  <a:lumMod val="75000"/>
                </a:srgbClr>
              </a:solidFill>
              <a:latin typeface="方正小标宋简体" panose="03000509000000000000" charset="-122"/>
              <a:ea typeface="方正小标宋简体" panose="03000509000000000000" charset="-122"/>
              <a:cs typeface="方正小标宋简体" panose="03000509000000000000" charset="-122"/>
            </a:endParaRPr>
          </a:p>
          <a:p>
            <a:pPr lvl="0" algn="just">
              <a:lnSpc>
                <a:spcPct val="130000"/>
              </a:lnSpc>
              <a:defRPr/>
            </a:pPr>
            <a:r>
              <a:rPr altLang="zh-CN" sz="2000" b="1" spc="150" dirty="0">
                <a:ln w="3175">
                  <a:noFill/>
                  <a:prstDash val="dash"/>
                </a:ln>
                <a:solidFill>
                  <a:srgbClr val="3C3C41">
                    <a:lumMod val="75000"/>
                  </a:srgbClr>
                </a:solidFill>
                <a:latin typeface="方正小标宋简体" panose="03000509000000000000" charset="-122"/>
                <a:ea typeface="方正小标宋简体" panose="03000509000000000000" charset="-122"/>
                <a:cs typeface="方正小标宋简体" panose="03000509000000000000" charset="-122"/>
              </a:rPr>
              <a:t>       </a:t>
            </a:r>
            <a:r>
              <a:rPr lang="zh-CN" altLang="en-US" sz="2000" b="1" spc="150" dirty="0">
                <a:ln w="3175">
                  <a:noFill/>
                  <a:prstDash val="dash"/>
                </a:ln>
                <a:solidFill>
                  <a:srgbClr val="3C3C41">
                    <a:lumMod val="75000"/>
                  </a:srgbClr>
                </a:solidFill>
                <a:latin typeface="方正小标宋简体" panose="03000509000000000000" charset="-122"/>
                <a:ea typeface="方正小标宋简体" panose="03000509000000000000" charset="-122"/>
                <a:cs typeface="方正小标宋简体" panose="03000509000000000000" charset="-122"/>
              </a:rPr>
              <a:t>1956年9月15日至27日，中国共产党第八次全国代表大会在北京举行。这是党在全国执政后召开的第一次全国代表大会。毛泽东在开幕词中开宗明义地指明大会的任务是："总结从七次大会以来的经验，团结全党，团结国内外一切可能团结的力量，为了建设一个伟大的社会主义的中国而奋斗。"他满怀信心地说："已经得到解放的中国人民的力量是无穷无尽的","一定能够一步一步地把我国建设成为﹣个伟大的社会主义工业化的国家"。人们热切感受到，中国历史上一个新的全面的大规模的社会主义建设时期开始了。</a:t>
            </a:r>
            <a:endParaRPr lang="zh-CN" altLang="en-US" sz="2000" b="1" spc="150" dirty="0">
              <a:ln w="3175">
                <a:noFill/>
                <a:prstDash val="dash"/>
              </a:ln>
              <a:solidFill>
                <a:srgbClr val="3C3C41">
                  <a:lumMod val="75000"/>
                </a:srgbClr>
              </a:solidFill>
              <a:latin typeface="方正小标宋简体" panose="03000509000000000000" charset="-122"/>
              <a:ea typeface="方正小标宋简体" panose="03000509000000000000" charset="-122"/>
              <a:cs typeface="方正小标宋简体" panose="03000509000000000000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-50165" y="-635"/>
            <a:ext cx="12343765" cy="12820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noAutofit/>
          </a:bodyPr>
          <a:p>
            <a:pPr algn="ctr"/>
            <a:r>
              <a:rPr lang="zh-CN" altLang="en-US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童心永向党   筑梦向未来</a:t>
            </a:r>
            <a:endParaRPr lang="zh-CN" altLang="en-US" sz="4000" b="1" dirty="0" smtClean="0">
              <a:solidFill>
                <a:srgbClr val="FFFF00"/>
              </a:solidFill>
              <a:latin typeface="方正魏碑简体" panose="02010601030101010101" pitchFamily="2" charset="-122"/>
              <a:ea typeface="方正魏碑简体" panose="02010601030101010101" pitchFamily="2" charset="-122"/>
              <a:sym typeface="+mn-ea"/>
            </a:endParaRPr>
          </a:p>
          <a:p>
            <a:pPr algn="ctr"/>
            <a:r>
              <a:rPr lang="zh-CN" altLang="en-US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——图说社会主义核心价值观</a:t>
            </a:r>
            <a:endParaRPr lang="zh-CN" altLang="en-US" sz="4000" b="1" dirty="0" smtClean="0">
              <a:solidFill>
                <a:srgbClr val="FFFF00"/>
              </a:solidFill>
              <a:latin typeface="方正魏碑简体" panose="02010601030101010101" pitchFamily="2" charset="-122"/>
              <a:ea typeface="方正魏碑简体" panose="02010601030101010101" pitchFamily="2" charset="-122"/>
              <a:sym typeface="+mn-ea"/>
            </a:endParaRPr>
          </a:p>
        </p:txBody>
      </p:sp>
      <p:pic>
        <p:nvPicPr>
          <p:cNvPr id="3" name="图片 2" descr="d916fc2e79de404eb10cb09964501c20_th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115" y="1263015"/>
            <a:ext cx="12223115" cy="5594985"/>
          </a:xfrm>
          <a:prstGeom prst="rect">
            <a:avLst/>
          </a:prstGeom>
        </p:spPr>
      </p:pic>
      <p:pic>
        <p:nvPicPr>
          <p:cNvPr id="100" name="图片 99"/>
          <p:cNvPicPr/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-30480" y="1280795"/>
            <a:ext cx="12243435" cy="5680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4" name="图片 103"/>
          <p:cNvPicPr/>
          <p:nvPr/>
        </p:nvPicPr>
        <p:blipFill>
          <a:blip r:embed="rId6"/>
          <a:stretch>
            <a:fillRect/>
          </a:stretch>
        </p:blipFill>
        <p:spPr>
          <a:xfrm>
            <a:off x="-59690" y="1247775"/>
            <a:ext cx="12350750" cy="571246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>
            <p:custDataLst>
              <p:tags r:id="rId7"/>
            </p:custDataLst>
          </p:nvPr>
        </p:nvSpPr>
        <p:spPr>
          <a:xfrm>
            <a:off x="-635" y="-635"/>
            <a:ext cx="12214225" cy="131445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noAutofit/>
          </a:bodyPr>
          <a:p>
            <a:pPr algn="ctr"/>
            <a:r>
              <a:rPr lang="en-US" altLang="zh-CN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2023</a:t>
            </a:r>
            <a:r>
              <a:rPr lang="zh-CN" altLang="en-US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年益阳市赫山区</a:t>
            </a:r>
            <a:r>
              <a:rPr lang="en-US" altLang="zh-CN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“</a:t>
            </a:r>
            <a:r>
              <a:rPr lang="zh-CN" altLang="en-US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童心永向党   筑梦向未来</a:t>
            </a:r>
            <a:r>
              <a:rPr lang="en-US" altLang="zh-CN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”</a:t>
            </a:r>
            <a:endParaRPr lang="zh-CN" altLang="en-US" sz="4000" b="1" dirty="0" smtClean="0">
              <a:solidFill>
                <a:srgbClr val="FFFF00"/>
              </a:solidFill>
              <a:latin typeface="方正魏碑简体" panose="02010601030101010101" pitchFamily="2" charset="-122"/>
              <a:ea typeface="方正魏碑简体" panose="02010601030101010101" pitchFamily="2" charset="-122"/>
              <a:sym typeface="+mn-ea"/>
            </a:endParaRPr>
          </a:p>
          <a:p>
            <a:pPr algn="ctr"/>
            <a:r>
              <a:rPr lang="zh-CN" altLang="en-US" sz="4000" b="1" dirty="0" smtClean="0">
                <a:solidFill>
                  <a:srgbClr val="FFFF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  <a:sym typeface="+mn-ea"/>
              </a:rPr>
              <a:t>——图说社会主义核心价值观</a:t>
            </a:r>
            <a:endParaRPr lang="zh-CN" altLang="en-US" sz="4000" b="1" dirty="0" smtClean="0">
              <a:solidFill>
                <a:srgbClr val="FFFF00"/>
              </a:solidFill>
              <a:latin typeface="方正魏碑简体" panose="02010601030101010101" pitchFamily="2" charset="-122"/>
              <a:ea typeface="方正魏碑简体" panose="02010601030101010101" pitchFamily="2" charset="-122"/>
              <a:sym typeface="+mn-ea"/>
            </a:endParaRPr>
          </a:p>
        </p:txBody>
      </p:sp>
    </p:spTree>
    <p:custDataLst>
      <p:tags r:id="rId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tags/tag1.xml><?xml version="1.0" encoding="utf-8"?>
<p:tagLst xmlns:p="http://schemas.openxmlformats.org/presentationml/2006/main">
  <p:tag name="KSO_WM_UNIT_PRESET_TEXT" val="点击输入正文"/>
  <p:tag name="KSO_WM_UNIT_NOCLEAR" val="0"/>
  <p:tag name="KSO_WM_UNIT_SHOW_EDIT_AREA_INDICATION" val="1"/>
  <p:tag name="KSO_WM_UNIT_VALUE" val="57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0472_1*f*1"/>
  <p:tag name="KSO_WM_TEMPLATE_CATEGORY" val="diagram"/>
  <p:tag name="KSO_WM_TEMPLATE_INDEX" val="20200472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SLIDE_ID" val="diagram20200472_1"/>
  <p:tag name="KSO_WM_TEMPLATE_SUBCATEGORY" val="0"/>
  <p:tag name="KSO_WM_SLIDE_TYPE" val="text"/>
  <p:tag name="KSO_WM_SLIDE_SUBTYPE" val="pureTxt"/>
  <p:tag name="KSO_WM_SLIDE_ITEM_CNT" val="0"/>
  <p:tag name="KSO_WM_SLIDE_INDEX" val="1"/>
  <p:tag name="KSO_WM_UNIT_SHOW_EDIT_AREA_INDICATION" val="1"/>
  <p:tag name="KSO_WM_SLIDE_SIZE" val="696*176"/>
  <p:tag name="KSO_WM_SLIDE_POSITION" val="131*181"/>
  <p:tag name="KSO_WM_TAG_VERSION" val="1.0"/>
  <p:tag name="KSO_WM_BEAUTIFY_FLAG" val="#wm#"/>
  <p:tag name="KSO_WM_TEMPLATE_CATEGORY" val="diagram"/>
  <p:tag name="KSO_WM_TEMPLATE_INDEX" val="20200472"/>
  <p:tag name="KSO_WM_SLIDE_LAYOUT" val="f"/>
  <p:tag name="KSO_WM_SLIDE_LAYOUT_CNT" val="1"/>
</p:tagLst>
</file>

<file path=ppt/tags/tag11.xml><?xml version="1.0" encoding="utf-8"?>
<p:tagLst xmlns:p="http://schemas.openxmlformats.org/presentationml/2006/main">
  <p:tag name="KSO_WM_UNIT_PRESET_TEXT" val="点击输入正文"/>
  <p:tag name="KSO_WM_UNIT_NOCLEAR" val="0"/>
  <p:tag name="KSO_WM_UNIT_SHOW_EDIT_AREA_INDICATION" val="1"/>
  <p:tag name="KSO_WM_UNIT_VALUE" val="57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0472_1*f*1"/>
  <p:tag name="KSO_WM_TEMPLATE_CATEGORY" val="diagram"/>
  <p:tag name="KSO_WM_TEMPLATE_INDEX" val="20200472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PLACING_PICTURE_USER_VIEWPORT" val="{&quot;height&quot;:10800,&quot;width&quot;:9969.229921259843}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SLIDE_ID" val="diagram20200472_1"/>
  <p:tag name="KSO_WM_TEMPLATE_SUBCATEGORY" val="0"/>
  <p:tag name="KSO_WM_SLIDE_TYPE" val="text"/>
  <p:tag name="KSO_WM_SLIDE_SUBTYPE" val="pureTxt"/>
  <p:tag name="KSO_WM_SLIDE_ITEM_CNT" val="0"/>
  <p:tag name="KSO_WM_SLIDE_INDEX" val="1"/>
  <p:tag name="KSO_WM_UNIT_SHOW_EDIT_AREA_INDICATION" val="1"/>
  <p:tag name="KSO_WM_SLIDE_SIZE" val="696*176"/>
  <p:tag name="KSO_WM_SLIDE_POSITION" val="131*181"/>
  <p:tag name="KSO_WM_TAG_VERSION" val="1.0"/>
  <p:tag name="KSO_WM_BEAUTIFY_FLAG" val="#wm#"/>
  <p:tag name="KSO_WM_TEMPLATE_CATEGORY" val="diagram"/>
  <p:tag name="KSO_WM_TEMPLATE_INDEX" val="20200472"/>
  <p:tag name="KSO_WM_SLIDE_LAYOUT" val="f"/>
  <p:tag name="KSO_WM_SLIDE_LAYOUT_CNT" val="1"/>
</p:tagLst>
</file>

<file path=ppt/tags/tag15.xml><?xml version="1.0" encoding="utf-8"?>
<p:tagLst xmlns:p="http://schemas.openxmlformats.org/presentationml/2006/main">
  <p:tag name="KSO_WPP_MARK_KEY" val="1596f06f-d677-4c26-8c17-d1651eda8c44"/>
  <p:tag name="COMMONDATA" val="eyJoZGlkIjoiZDk1NjE2Y2I1NTFjYmM4ZDY5YWJiYmEwMTNiODk3NmYifQ=="/>
</p:tagLst>
</file>

<file path=ppt/tags/tag2.xml><?xml version="1.0" encoding="utf-8"?>
<p:tagLst xmlns:p="http://schemas.openxmlformats.org/presentationml/2006/main">
  <p:tag name="KSO_WM_SLIDE_ID" val="diagram20200472_1"/>
  <p:tag name="KSO_WM_TEMPLATE_SUBCATEGORY" val="0"/>
  <p:tag name="KSO_WM_SLIDE_TYPE" val="text"/>
  <p:tag name="KSO_WM_SLIDE_SUBTYPE" val="pureTxt"/>
  <p:tag name="KSO_WM_SLIDE_ITEM_CNT" val="0"/>
  <p:tag name="KSO_WM_SLIDE_INDEX" val="1"/>
  <p:tag name="KSO_WM_UNIT_SHOW_EDIT_AREA_INDICATION" val="1"/>
  <p:tag name="KSO_WM_SLIDE_SIZE" val="696*176"/>
  <p:tag name="KSO_WM_SLIDE_POSITION" val="131*181"/>
  <p:tag name="KSO_WM_TAG_VERSION" val="1.0"/>
  <p:tag name="KSO_WM_BEAUTIFY_FLAG" val="#wm#"/>
  <p:tag name="KSO_WM_TEMPLATE_CATEGORY" val="diagram"/>
  <p:tag name="KSO_WM_TEMPLATE_INDEX" val="20200472"/>
  <p:tag name="KSO_WM_SLIDE_LAYOUT" val="f"/>
  <p:tag name="KSO_WM_SLIDE_LAYOUT_CNT" val="1"/>
</p:tagLst>
</file>

<file path=ppt/tags/tag3.xml><?xml version="1.0" encoding="utf-8"?>
<p:tagLst xmlns:p="http://schemas.openxmlformats.org/presentationml/2006/main">
  <p:tag name="KSO_WM_UNIT_PRESET_TEXT" val="点击输入正文"/>
  <p:tag name="KSO_WM_UNIT_NOCLEAR" val="0"/>
  <p:tag name="KSO_WM_UNIT_SHOW_EDIT_AREA_INDICATION" val="1"/>
  <p:tag name="KSO_WM_UNIT_VALUE" val="57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0472_1*f*1"/>
  <p:tag name="KSO_WM_TEMPLATE_CATEGORY" val="diagram"/>
  <p:tag name="KSO_WM_TEMPLATE_INDEX" val="20200472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PLACING_PICTURE_USER_VIEWPORT" val="{&quot;height&quot;:8945,&quot;width&quot;:19281}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SLIDE_ID" val="diagram20200472_1"/>
  <p:tag name="KSO_WM_TEMPLATE_SUBCATEGORY" val="0"/>
  <p:tag name="KSO_WM_SLIDE_TYPE" val="text"/>
  <p:tag name="KSO_WM_SLIDE_SUBTYPE" val="pureTxt"/>
  <p:tag name="KSO_WM_SLIDE_ITEM_CNT" val="0"/>
  <p:tag name="KSO_WM_SLIDE_INDEX" val="1"/>
  <p:tag name="KSO_WM_UNIT_SHOW_EDIT_AREA_INDICATION" val="1"/>
  <p:tag name="KSO_WM_SLIDE_SIZE" val="696*176"/>
  <p:tag name="KSO_WM_SLIDE_POSITION" val="131*181"/>
  <p:tag name="KSO_WM_TAG_VERSION" val="1.0"/>
  <p:tag name="KSO_WM_BEAUTIFY_FLAG" val="#wm#"/>
  <p:tag name="KSO_WM_TEMPLATE_CATEGORY" val="diagram"/>
  <p:tag name="KSO_WM_TEMPLATE_INDEX" val="20200472"/>
  <p:tag name="KSO_WM_SLIDE_LAYOUT" val="f"/>
  <p:tag name="KSO_WM_SLIDE_LAYOUT_CNT" val="1"/>
</p:tagLst>
</file>

<file path=ppt/tags/tag7.xml><?xml version="1.0" encoding="utf-8"?>
<p:tagLst xmlns:p="http://schemas.openxmlformats.org/presentationml/2006/main">
  <p:tag name="KSO_WM_UNIT_PRESET_TEXT" val="点击输入正文"/>
  <p:tag name="KSO_WM_UNIT_NOCLEAR" val="0"/>
  <p:tag name="KSO_WM_UNIT_SHOW_EDIT_AREA_INDICATION" val="1"/>
  <p:tag name="KSO_WM_UNIT_VALUE" val="57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0472_1*f*1"/>
  <p:tag name="KSO_WM_TEMPLATE_CATEGORY" val="diagram"/>
  <p:tag name="KSO_WM_TEMPLATE_INDEX" val="20200472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PLACING_PICTURE_USER_VIEWPORT" val="{&quot;height&quot;:10800,&quot;width&quot;:9969.229921259843}"/>
</p:tagLst>
</file>

<file path=ppt/tags/tag9.xml><?xml version="1.0" encoding="utf-8"?>
<p:tagLst xmlns:p="http://schemas.openxmlformats.org/presentationml/2006/main">
  <p:tag name="KSO_WM_BEAUTIFY_FLAG" val="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1262</Words>
  <Application>WPS 演示</Application>
  <PresentationFormat>全屏显示(4:3)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7" baseType="lpstr">
      <vt:lpstr>Arial</vt:lpstr>
      <vt:lpstr>宋体</vt:lpstr>
      <vt:lpstr>Wingdings</vt:lpstr>
      <vt:lpstr>Constantia</vt:lpstr>
      <vt:lpstr>Wingdings 2</vt:lpstr>
      <vt:lpstr>微软雅黑</vt:lpstr>
      <vt:lpstr>Segoe UI</vt:lpstr>
      <vt:lpstr>方正小标宋简体</vt:lpstr>
      <vt:lpstr>方正魏碑简体</vt:lpstr>
      <vt:lpstr>Arial Unicode MS</vt:lpstr>
      <vt:lpstr>隶书</vt:lpstr>
      <vt:lpstr>Calibri</vt:lpstr>
      <vt:lpstr>流畅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21</dc:creator>
  <cp:lastModifiedBy>嘿Sir</cp:lastModifiedBy>
  <cp:revision>32</cp:revision>
  <dcterms:created xsi:type="dcterms:W3CDTF">2018-04-17T01:50:00Z</dcterms:created>
  <dcterms:modified xsi:type="dcterms:W3CDTF">2023-05-31T09:33:09Z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37C584A55F8F4D529ED308AB2EA65A8F_13</vt:lpwstr>
  </property>
</Properties>
</file>